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 autoAdjust="0"/>
    <p:restoredTop sz="94595" autoAdjust="0"/>
  </p:normalViewPr>
  <p:slideViewPr>
    <p:cSldViewPr>
      <p:cViewPr varScale="1">
        <p:scale>
          <a:sx n="101" d="100"/>
          <a:sy n="101" d="100"/>
        </p:scale>
        <p:origin x="2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166EA-0C5A-4DAC-B291-A9BF99EA3CF4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AD3A2-6C41-40A7-8245-5164F55B6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4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AD3A2-6C41-40A7-8245-5164F55B62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9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AD3A2-6C41-40A7-8245-5164F55B62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65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AD3A2-6C41-40A7-8245-5164F55B62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51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AD3A2-6C41-40A7-8245-5164F55B62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19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AD3A2-6C41-40A7-8245-5164F55B62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51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AD3A2-6C41-40A7-8245-5164F55B62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23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AD3A2-6C41-40A7-8245-5164F55B62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67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AD3A2-6C41-40A7-8245-5164F55B62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24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006099B-C8D0-4D89-B7F3-1F446E5030F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031B7DF-0952-4958-96F2-88D77572CE7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099B-C8D0-4D89-B7F3-1F446E5030F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B7DF-0952-4958-96F2-88D77572C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099B-C8D0-4D89-B7F3-1F446E5030F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B7DF-0952-4958-96F2-88D77572C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099B-C8D0-4D89-B7F3-1F446E5030F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B7DF-0952-4958-96F2-88D77572C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099B-C8D0-4D89-B7F3-1F446E5030F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B7DF-0952-4958-96F2-88D77572C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099B-C8D0-4D89-B7F3-1F446E5030F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B7DF-0952-4958-96F2-88D77572CE7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099B-C8D0-4D89-B7F3-1F446E5030F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B7DF-0952-4958-96F2-88D77572C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099B-C8D0-4D89-B7F3-1F446E5030F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B7DF-0952-4958-96F2-88D77572C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099B-C8D0-4D89-B7F3-1F446E5030F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B7DF-0952-4958-96F2-88D77572C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099B-C8D0-4D89-B7F3-1F446E5030F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B7DF-0952-4958-96F2-88D77572CE7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099B-C8D0-4D89-B7F3-1F446E5030F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1B7DF-0952-4958-96F2-88D77572CE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006099B-C8D0-4D89-B7F3-1F446E5030FC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031B7DF-0952-4958-96F2-88D77572CE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sndAc>
          <p:endSnd/>
        </p:sndAc>
      </p:transition>
    </mc:Choice>
    <mc:Fallback xmlns="">
      <p:transition spd="slow">
        <p:sndAc>
          <p:endSnd/>
        </p:sndAc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438400"/>
            <a:ext cx="3313355" cy="1972236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Algerian" panose="04020705040A02060702" pitchFamily="82" charset="0"/>
              </a:rPr>
              <a:t>Idealism and</a:t>
            </a:r>
            <a:br>
              <a:rPr lang="en-US" sz="4400" b="1" dirty="0">
                <a:latin typeface="Algerian" panose="04020705040A02060702" pitchFamily="82" charset="0"/>
              </a:rPr>
            </a:br>
            <a:r>
              <a:rPr lang="en-US" sz="4400" b="1" dirty="0">
                <a:latin typeface="Algerian" panose="04020705040A02060702" pitchFamily="82" charset="0"/>
              </a:rPr>
              <a:t>realism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"/>
            <a:ext cx="2819401" cy="202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86AF37F4-5749-441D-B9C9-FDE1F097E3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66" y="685800"/>
            <a:ext cx="4500196" cy="2819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209800"/>
            <a:ext cx="3429000" cy="424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96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2396924"/>
          </a:xfrm>
        </p:spPr>
        <p:txBody>
          <a:bodyPr>
            <a:noAutofit/>
          </a:bodyPr>
          <a:lstStyle/>
          <a:p>
            <a:r>
              <a:rPr lang="en-US" sz="6000" b="1" dirty="0">
                <a:latin typeface="Arial Narrow" panose="020B0606020202030204" pitchFamily="34" charset="0"/>
              </a:rPr>
              <a:t>What is Idealism?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1447800"/>
            <a:ext cx="3053581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156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181600" y="0"/>
            <a:ext cx="2537910" cy="685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Idealism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914400" y="1828800"/>
            <a:ext cx="7391400" cy="3429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Definition:</a:t>
            </a:r>
            <a:endParaRPr lang="en-US" sz="4800" dirty="0">
              <a:solidFill>
                <a:schemeClr val="accent4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68580" indent="0">
              <a:buNone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      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</a:rPr>
              <a:t>Idealism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 is the group of philosophies which assert that reality, or reality as we can know it, is fundamentally mental, mentally constructed, or otherwise immaterial.</a:t>
            </a:r>
            <a:endParaRPr lang="en-US" sz="2800" dirty="0">
              <a:solidFill>
                <a:schemeClr val="accent4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6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81600" y="42700"/>
            <a:ext cx="21875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Idealism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308031"/>
            <a:ext cx="2057400" cy="762000"/>
          </a:xfrm>
        </p:spPr>
        <p:txBody>
          <a:bodyPr>
            <a:noAutofit/>
          </a:bodyPr>
          <a:lstStyle/>
          <a:p>
            <a:r>
              <a:rPr lang="en-US" sz="3200" b="1" dirty="0"/>
              <a:t>Idealism</a:t>
            </a:r>
            <a:r>
              <a:rPr lang="en-US" sz="3200" dirty="0"/>
              <a:t>: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638800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US" dirty="0"/>
              <a:t>It comes via idea from the Greek word </a:t>
            </a:r>
            <a:r>
              <a:rPr lang="en-US" b="1" dirty="0"/>
              <a:t>(</a:t>
            </a:r>
            <a:r>
              <a:rPr lang="en-US" b="1" dirty="0" err="1"/>
              <a:t>ἰδεῖν</a:t>
            </a:r>
            <a:r>
              <a:rPr lang="en-US" b="1" dirty="0"/>
              <a:t>)</a:t>
            </a:r>
            <a:r>
              <a:rPr lang="en-US" dirty="0"/>
              <a:t>, meaning "to see“.</a:t>
            </a:r>
          </a:p>
          <a:p>
            <a:pPr>
              <a:buBlip>
                <a:blip r:embed="rId3"/>
              </a:buBlip>
            </a:pPr>
            <a:r>
              <a:rPr lang="en-US" dirty="0"/>
              <a:t>The term entered the English language by </a:t>
            </a:r>
            <a:r>
              <a:rPr lang="en-US" b="1" dirty="0"/>
              <a:t>1743</a:t>
            </a:r>
            <a:r>
              <a:rPr lang="en-US" dirty="0"/>
              <a:t>.</a:t>
            </a:r>
          </a:p>
          <a:p>
            <a:pPr>
              <a:buBlip>
                <a:blip r:embed="rId3"/>
              </a:buBlip>
            </a:pPr>
            <a:r>
              <a:rPr lang="en-US" b="1" dirty="0"/>
              <a:t>Idealism</a:t>
            </a:r>
            <a:r>
              <a:rPr lang="en-US" dirty="0"/>
              <a:t> is the philosophical theory which maintains that experience is ultimately based on mental activity.</a:t>
            </a:r>
          </a:p>
          <a:p>
            <a:pPr>
              <a:buBlip>
                <a:blip r:embed="rId3"/>
              </a:buBlip>
            </a:pPr>
            <a:r>
              <a:rPr lang="en-US" dirty="0"/>
              <a:t>In </a:t>
            </a:r>
            <a:r>
              <a:rPr lang="en-US" b="1" dirty="0"/>
              <a:t>literature</a:t>
            </a:r>
            <a:r>
              <a:rPr lang="en-US" dirty="0"/>
              <a:t>, idealism refers to the thoughts or ideas of the writer. </a:t>
            </a:r>
          </a:p>
          <a:p>
            <a:pPr>
              <a:buBlip>
                <a:blip r:embed="rId3"/>
              </a:buBlip>
            </a:pPr>
            <a:r>
              <a:rPr lang="en-US" dirty="0"/>
              <a:t>Man has two facets: </a:t>
            </a:r>
            <a:r>
              <a:rPr lang="en-US" b="1" dirty="0"/>
              <a:t>spiritual and material</a:t>
            </a:r>
            <a:r>
              <a:rPr lang="en-US" dirty="0"/>
              <a:t>. When the emphasis is on realization  of spiritual life, it is called idealism. </a:t>
            </a:r>
          </a:p>
          <a:p>
            <a:pPr>
              <a:buBlip>
                <a:blip r:embed="rId3"/>
              </a:buBlip>
            </a:pPr>
            <a:r>
              <a:rPr lang="en-US" dirty="0"/>
              <a:t>To the idealist ‘</a:t>
            </a:r>
            <a:r>
              <a:rPr lang="en-US" b="1" dirty="0"/>
              <a:t>Mind and Soul</a:t>
            </a:r>
            <a:r>
              <a:rPr lang="en-US" dirty="0"/>
              <a:t>’ rather than the ‘Matter and the Body’ are </a:t>
            </a:r>
            <a:r>
              <a:rPr lang="en-US" b="1" dirty="0"/>
              <a:t>more important</a:t>
            </a:r>
            <a:r>
              <a:rPr lang="en-US" dirty="0"/>
              <a:t>. </a:t>
            </a:r>
          </a:p>
          <a:p>
            <a:pPr>
              <a:buBlip>
                <a:blip r:embed="rId3"/>
              </a:buBlip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39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45894" y="1295400"/>
            <a:ext cx="3090440" cy="471186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 </a:t>
            </a:r>
          </a:p>
          <a:p>
            <a:pPr>
              <a:buBlip>
                <a:blip r:embed="rId3"/>
              </a:buBlip>
            </a:pPr>
            <a:r>
              <a:rPr lang="en-US" dirty="0"/>
              <a:t>Idealism is the </a:t>
            </a:r>
            <a:r>
              <a:rPr lang="en-US" b="1" dirty="0"/>
              <a:t>oldest </a:t>
            </a:r>
            <a:r>
              <a:rPr lang="en-US" dirty="0"/>
              <a:t>system of philosophy known to man.</a:t>
            </a:r>
          </a:p>
          <a:p>
            <a:pPr>
              <a:buBlip>
                <a:blip r:embed="rId3"/>
              </a:buBlip>
            </a:pPr>
            <a:r>
              <a:rPr lang="en-US" dirty="0"/>
              <a:t>Its origins go back to ancient India in the East, and to Plato in the West.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>
                <a:latin typeface="Arial Narrow" panose="020B0606020202030204" pitchFamily="34" charset="0"/>
              </a:rPr>
              <a:t>History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7517" y="0"/>
            <a:ext cx="21300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Idealism</a:t>
            </a:r>
          </a:p>
        </p:txBody>
      </p:sp>
    </p:spTree>
    <p:extLst>
      <p:ext uri="{BB962C8B-B14F-4D97-AF65-F5344CB8AC3E}">
        <p14:creationId xmlns:p14="http://schemas.microsoft.com/office/powerpoint/2010/main" val="210146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90600" y="685800"/>
            <a:ext cx="3395240" cy="5638800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US" sz="2800" dirty="0"/>
              <a:t>Principle of universe is </a:t>
            </a:r>
            <a:r>
              <a:rPr lang="en-US" sz="2800" b="1" dirty="0"/>
              <a:t>mind</a:t>
            </a:r>
            <a:r>
              <a:rPr lang="en-US" sz="2800" dirty="0"/>
              <a:t>.</a:t>
            </a:r>
          </a:p>
          <a:p>
            <a:pPr>
              <a:buBlip>
                <a:blip r:embed="rId3"/>
              </a:buBlip>
            </a:pPr>
            <a:r>
              <a:rPr lang="en-US" sz="2800" dirty="0"/>
              <a:t>Man is </a:t>
            </a:r>
            <a:r>
              <a:rPr lang="en-US" sz="2800" b="1" dirty="0"/>
              <a:t>spiritual</a:t>
            </a:r>
            <a:r>
              <a:rPr lang="en-US" sz="2800" dirty="0"/>
              <a:t> being.</a:t>
            </a:r>
          </a:p>
          <a:p>
            <a:pPr>
              <a:buBlip>
                <a:blip r:embed="rId3"/>
              </a:buBlip>
            </a:pPr>
            <a:r>
              <a:rPr lang="en-US" sz="2800" b="1" dirty="0"/>
              <a:t>Ideas </a:t>
            </a:r>
            <a:r>
              <a:rPr lang="en-US" sz="2800" dirty="0"/>
              <a:t>and </a:t>
            </a:r>
            <a:r>
              <a:rPr lang="en-US" sz="2800" b="1" dirty="0"/>
              <a:t>values</a:t>
            </a:r>
            <a:r>
              <a:rPr lang="en-US" sz="2800" dirty="0"/>
              <a:t> are superior to materialistic world.</a:t>
            </a:r>
          </a:p>
          <a:p>
            <a:pPr>
              <a:buBlip>
                <a:blip r:embed="rId3"/>
              </a:buBlip>
            </a:pPr>
            <a:r>
              <a:rPr lang="en-US" sz="2800" b="1" dirty="0"/>
              <a:t>Real knowledge </a:t>
            </a:r>
            <a:r>
              <a:rPr lang="en-US" sz="2800" dirty="0"/>
              <a:t>in perceived in mind</a:t>
            </a:r>
          </a:p>
          <a:p>
            <a:pPr>
              <a:buBlip>
                <a:blip r:embed="rId3"/>
              </a:buBlip>
            </a:pPr>
            <a:endParaRPr lang="en-US" dirty="0"/>
          </a:p>
          <a:p>
            <a:pPr lvl="8">
              <a:buBlip>
                <a:blip r:embed="rId3"/>
              </a:buBlip>
            </a:pPr>
            <a:endParaRPr lang="en-US" dirty="0"/>
          </a:p>
          <a:p>
            <a:pPr>
              <a:buBlip>
                <a:blip r:embed="rId3"/>
              </a:buBlip>
            </a:pPr>
            <a:endParaRPr lang="en-US" dirty="0"/>
          </a:p>
          <a:p>
            <a:pPr>
              <a:buBlip>
                <a:blip r:embed="rId3"/>
              </a:buBlip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48200" y="1447800"/>
            <a:ext cx="3505199" cy="2672787"/>
          </a:xfrm>
        </p:spPr>
        <p:txBody>
          <a:bodyPr>
            <a:noAutofit/>
          </a:bodyPr>
          <a:lstStyle/>
          <a:p>
            <a:r>
              <a:rPr lang="en-US" sz="6000" b="1" dirty="0">
                <a:latin typeface="Arial Narrow" panose="020B0606020202030204" pitchFamily="34" charset="0"/>
              </a:rPr>
              <a:t>Principles of Idealism </a:t>
            </a:r>
          </a:p>
        </p:txBody>
      </p:sp>
      <p:sp>
        <p:nvSpPr>
          <p:cNvPr id="9" name="Rectangle 8"/>
          <p:cNvSpPr/>
          <p:nvPr/>
        </p:nvSpPr>
        <p:spPr>
          <a:xfrm>
            <a:off x="5257800" y="-6086"/>
            <a:ext cx="20185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Idealism</a:t>
            </a:r>
          </a:p>
        </p:txBody>
      </p:sp>
    </p:spTree>
    <p:extLst>
      <p:ext uri="{BB962C8B-B14F-4D97-AF65-F5344CB8AC3E}">
        <p14:creationId xmlns:p14="http://schemas.microsoft.com/office/powerpoint/2010/main" val="107009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62201" y="570569"/>
            <a:ext cx="449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Types of Idealists</a:t>
            </a:r>
          </a:p>
        </p:txBody>
      </p:sp>
      <p:sp>
        <p:nvSpPr>
          <p:cNvPr id="6" name="Rectangle 5"/>
          <p:cNvSpPr/>
          <p:nvPr/>
        </p:nvSpPr>
        <p:spPr>
          <a:xfrm>
            <a:off x="5139398" y="0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Idealism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1178483"/>
            <a:ext cx="10001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889" y="1285077"/>
            <a:ext cx="10795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908" y="1178483"/>
            <a:ext cx="3175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622" y="1178483"/>
            <a:ext cx="3175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1" y="3124200"/>
            <a:ext cx="8229599" cy="3733800"/>
          </a:xfrm>
        </p:spPr>
        <p:txBody>
          <a:bodyPr>
            <a:noAutofit/>
          </a:bodyPr>
          <a:lstStyle/>
          <a:p>
            <a:pPr marL="342900" indent="-342900">
              <a:buBlip>
                <a:blip r:embed="rId7"/>
              </a:buBlip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A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pacifist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 is someone that does not believe in violence</a:t>
            </a:r>
          </a:p>
          <a:p>
            <a:pPr marL="342900" indent="-342900">
              <a:buBlip>
                <a:blip r:embed="rId7"/>
              </a:buBlip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A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globalist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 is someone that prefers to think of one human race instead of many nations.</a:t>
            </a:r>
          </a:p>
          <a:p>
            <a:pPr marL="342900" indent="-342900">
              <a:buBlip>
                <a:blip r:embed="rId7"/>
              </a:buBlip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A 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humanitarian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is one that believes in communism   </a:t>
            </a:r>
          </a:p>
          <a:p>
            <a:pPr marL="342900" indent="-342900">
              <a:buBlip>
                <a:blip r:embed="rId7"/>
              </a:buBlip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A</a:t>
            </a: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liberal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is someone that believes that democracy and capitalism are the best ways to unite people around the world. 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85800" y="1763449"/>
            <a:ext cx="1523999" cy="124454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Pacifis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503072" y="1777304"/>
            <a:ext cx="1625600" cy="124454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Globalist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457702" y="1763449"/>
            <a:ext cx="2400299" cy="124454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Humanitarian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193426" y="1728813"/>
            <a:ext cx="1295400" cy="124454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71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2" grpId="0" animBg="1"/>
      <p:bldP spid="3" grpId="0" animBg="1"/>
      <p:bldP spid="4" grpId="0" animBg="1"/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B62C7310-A1E5-41E9-BA07-349BF6F6A82E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G+6ZkZ7BdOSwAEAANoDAAAPAAAAbm9uZS9wbGF5ZXIueG1spZJPb9QwEMXPW6nfIfK99m4Rolo59ICUE0WVFhC3lTeZJqaOHTwTsvvtmfzZpFuQQOKQaPIy72fPs/X9sXbJT4hog0/FRq5FAj4PhfVlKr58zm7uxP376yvdOHOCmNgiFT54EEkBmEfbEPseDVWpeCFIhoqEXx63R7SpqIiarVJd18nujQyxVLfr9UZ9e/i4yyuozY31SMbnzF32ciuSJtoQLZ1S8W4trq9WA/ICZ5F7fInBtf3KKPNQqyYCgieIatz2bN3S38381MErOjWAgkdfDbMfTP78EIrWAfbaSo9tOyDqCYO20rS1mzufYMxTMTbsa0A0JaB0vhRq9Ko/mPWTM1hNHLzA9tymPTiLFYsjfejeL+r+bBmyVxNHXYJ0PUwwnGLWOpeBoTZCIZIIP1rLVdZjv85HsN6IcTnP3Xt8tl5il7PGVWZyCvH0gR18JFOUco5ejtHLwdTbh+ITF49TnLsFMgezhKArqt3bf86j7/6fOAp4Mq0jcV7B+gKOmeW/BDWPQsAz9pqkxsl+tTOVd9ce6hdX40Iadzdl8R1FQiaWwNewMGTUos8w9Zqm1fg5JTTHotXv91JPRC5/AVBLAQIAABQAAgAIAG+6ZkZ7BdOSwAEAANoDAAAPAAAAAAAAAAEAAAAAAAAAAABub25lL3BsYXllci54bWxQSwUGAAAAAAEAAQA9AAAA7QEAAAAA"/>
  <p:tag name="ISPRING_PRESENTATION_TITLE" val="8336778"/>
  <p:tag name="ISPRING_RESOURCE_PATHS_HASH_PRESENTER" val="48d35149127165341cf12f5cfb2f49ac6aa901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540</TotalTime>
  <Words>279</Words>
  <Application>Microsoft Office PowerPoint</Application>
  <PresentationFormat>On-screen Show (4:3)</PresentationFormat>
  <Paragraphs>44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Algerian</vt:lpstr>
      <vt:lpstr>Arial Narrow</vt:lpstr>
      <vt:lpstr>Calibri</vt:lpstr>
      <vt:lpstr>Century Gothic</vt:lpstr>
      <vt:lpstr>Wingdings 2</vt:lpstr>
      <vt:lpstr>Austin</vt:lpstr>
      <vt:lpstr>Idealism and realism</vt:lpstr>
      <vt:lpstr>PowerPoint Presentation</vt:lpstr>
      <vt:lpstr>What is Idealism?</vt:lpstr>
      <vt:lpstr>Idealism</vt:lpstr>
      <vt:lpstr>Idealism:</vt:lpstr>
      <vt:lpstr>History</vt:lpstr>
      <vt:lpstr>Principles of Idealism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8336778</dc:title>
  <dc:creator>MY PC</dc:creator>
  <cp:lastModifiedBy>Abhay singh</cp:lastModifiedBy>
  <cp:revision>45</cp:revision>
  <dcterms:created xsi:type="dcterms:W3CDTF">2015-12-18T22:23:43Z</dcterms:created>
  <dcterms:modified xsi:type="dcterms:W3CDTF">2021-06-06T14:30:37Z</dcterms:modified>
</cp:coreProperties>
</file>